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1"/>
  </p:notesMasterIdLst>
  <p:sldIdLst>
    <p:sldId id="256" r:id="rId2"/>
    <p:sldId id="275" r:id="rId3"/>
    <p:sldId id="276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294" r:id="rId12"/>
    <p:sldId id="295" r:id="rId13"/>
    <p:sldId id="296" r:id="rId14"/>
    <p:sldId id="297" r:id="rId15"/>
    <p:sldId id="298" r:id="rId16"/>
    <p:sldId id="293" r:id="rId17"/>
    <p:sldId id="299" r:id="rId18"/>
    <p:sldId id="266" r:id="rId19"/>
    <p:sldId id="267" r:id="rId20"/>
    <p:sldId id="268" r:id="rId21"/>
    <p:sldId id="269" r:id="rId22"/>
    <p:sldId id="292" r:id="rId23"/>
    <p:sldId id="270" r:id="rId24"/>
    <p:sldId id="274" r:id="rId25"/>
    <p:sldId id="290" r:id="rId26"/>
    <p:sldId id="272" r:id="rId27"/>
    <p:sldId id="273" r:id="rId28"/>
    <p:sldId id="300" r:id="rId29"/>
    <p:sldId id="271" r:id="rId30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93750"/>
  </p:normalViewPr>
  <p:slideViewPr>
    <p:cSldViewPr snapToGrid="0" snapToObjects="1">
      <p:cViewPr varScale="1">
        <p:scale>
          <a:sx n="128" d="100"/>
          <a:sy n="128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02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72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10/16/17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5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jpg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Building Reusable Learning Content and Tools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</a:t>
            </a:r>
            <a:r>
              <a:rPr lang="en-US" dirty="0" smtClean="0"/>
              <a:t>MOOC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composer </a:t>
            </a:r>
            <a:r>
              <a:rPr lang="en-US" sz="1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...)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TL;DR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Put Indie OER book publishers on an equal footing </a:t>
            </a:r>
          </a:p>
          <a:p>
            <a:r>
              <a:rPr lang="en-US" sz="2800" dirty="0" smtClean="0"/>
              <a:t>Democratize MOOCs</a:t>
            </a:r>
          </a:p>
          <a:p>
            <a:r>
              <a:rPr lang="en-US" sz="2800" dirty="0" smtClean="0"/>
              <a:t>Democratize Learning Object Repositories</a:t>
            </a:r>
          </a:p>
          <a:p>
            <a:r>
              <a:rPr lang="en-US" sz="2800" dirty="0" smtClean="0"/>
              <a:t>Enable the dis-aggregation of LMS systems (a.k.a. NGDLE)</a:t>
            </a:r>
          </a:p>
          <a:p>
            <a:endParaRPr lang="en-US" sz="2800" dirty="0" smtClean="0"/>
          </a:p>
          <a:p>
            <a:r>
              <a:rPr lang="en-US" sz="2800" dirty="0" smtClean="0"/>
              <a:t>I like building open source software for teachers</a:t>
            </a:r>
          </a:p>
        </p:txBody>
      </p:sp>
    </p:spTree>
    <p:extLst>
      <p:ext uri="{BB962C8B-B14F-4D97-AF65-F5344CB8AC3E}">
        <p14:creationId xmlns:p14="http://schemas.microsoft.com/office/powerpoint/2010/main" val="178075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874643" y="2790741"/>
            <a:ext cx="841636" cy="87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981668" y="2511161"/>
            <a:ext cx="426614" cy="2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1" y="834272"/>
            <a:ext cx="3892549" cy="2907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3" y="834272"/>
            <a:ext cx="3704646" cy="28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297873"/>
            <a:ext cx="4631936" cy="3472247"/>
          </a:xfrm>
          <a:prstGeom prst="rect">
            <a:avLst/>
          </a:prstGeom>
        </p:spPr>
      </p:pic>
      <p:pic>
        <p:nvPicPr>
          <p:cNvPr id="6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" y="665621"/>
            <a:ext cx="2653422" cy="276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4292" y="3923747"/>
            <a:ext cx="540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www.masteringphysics.com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www.masteringpython.com</a:t>
            </a:r>
          </a:p>
        </p:txBody>
      </p:sp>
    </p:spTree>
    <p:extLst>
      <p:ext uri="{BB962C8B-B14F-4D97-AF65-F5344CB8AC3E}">
        <p14:creationId xmlns:p14="http://schemas.microsoft.com/office/powerpoint/2010/main" val="195649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50575" y="143900"/>
            <a:ext cx="7971300" cy="876580"/>
          </a:xfrm>
          <a:prstGeom prst="rect">
            <a:avLst/>
          </a:prstGeom>
        </p:spPr>
        <p:txBody>
          <a:bodyPr vert="horz" lIns="91421" tIns="91421" rIns="91421" bIns="91421" rtlCol="0" anchor="b" anchorCtr="0">
            <a:noAutofit/>
          </a:bodyPr>
          <a:lstStyle/>
          <a:p>
            <a:pPr algn="l"/>
            <a:r>
              <a:rPr lang="en" dirty="0" smtClean="0"/>
              <a:t>Open </a:t>
            </a:r>
            <a:r>
              <a:rPr lang="en" dirty="0"/>
              <a:t>Educational Resources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45" y="1143310"/>
            <a:ext cx="1982322" cy="27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7596" y="1558847"/>
            <a:ext cx="1332181" cy="19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566" y="1592046"/>
            <a:ext cx="1276871" cy="18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1586278"/>
            <a:ext cx="1276867" cy="187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041" y="4269412"/>
            <a:ext cx="1878024" cy="653226"/>
          </a:xfrm>
          <a:prstGeom prst="rect">
            <a:avLst/>
          </a:prstGeom>
        </p:spPr>
      </p:pic>
      <p:pic>
        <p:nvPicPr>
          <p:cNvPr id="3" name="Picture 2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98" y="1558847"/>
            <a:ext cx="1327977" cy="192783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355144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793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higan_Stadium_Sept_17,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4" y="0"/>
            <a:ext cx="7710953" cy="51213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6802" y="4772916"/>
            <a:ext cx="3446777" cy="21358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https://</a:t>
            </a:r>
            <a:r>
              <a:rPr lang="en-US" sz="788" dirty="0" err="1">
                <a:solidFill>
                  <a:schemeClr val="bg1"/>
                </a:solidFill>
              </a:rPr>
              <a:t>commons.wikimedia.org</a:t>
            </a:r>
            <a:r>
              <a:rPr lang="en-US" sz="788" dirty="0">
                <a:solidFill>
                  <a:schemeClr val="bg1"/>
                </a:solidFill>
              </a:rPr>
              <a:t>/wiki/File:Michigan_Stadium_Sept_17,2011.jpg</a:t>
            </a:r>
          </a:p>
        </p:txBody>
      </p:sp>
    </p:spTree>
    <p:extLst>
      <p:ext uri="{BB962C8B-B14F-4D97-AF65-F5344CB8AC3E}">
        <p14:creationId xmlns:p14="http://schemas.microsoft.com/office/powerpoint/2010/main" val="48832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75159"/>
            <a:ext cx="8579094" cy="1383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4304018"/>
            <a:ext cx="58293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358311"/>
            <a:ext cx="0" cy="27432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7" t="14054" r="28563" b="4533"/>
          <a:stretch/>
        </p:blipFill>
        <p:spPr>
          <a:xfrm>
            <a:off x="475957" y="230798"/>
            <a:ext cx="3620082" cy="2998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2" y="538135"/>
            <a:ext cx="4091938" cy="2383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653" y="3567478"/>
            <a:ext cx="8354891" cy="697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https://www.youtube.com/watch?v=ETGi75aE_OA</a:t>
            </a:r>
          </a:p>
        </p:txBody>
      </p:sp>
    </p:spTree>
    <p:extLst>
      <p:ext uri="{BB962C8B-B14F-4D97-AF65-F5344CB8AC3E}">
        <p14:creationId xmlns:p14="http://schemas.microsoft.com/office/powerpoint/2010/main" val="53760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2424</TotalTime>
  <Words>406</Words>
  <Application>Microsoft Macintosh PowerPoint</Application>
  <PresentationFormat>On-screen Show (16:9)</PresentationFormat>
  <Paragraphs>104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Courier</vt:lpstr>
      <vt:lpstr>맑은 고딕</vt:lpstr>
      <vt:lpstr>Arial</vt:lpstr>
      <vt:lpstr>Office Theme</vt:lpstr>
      <vt:lpstr>Building Reusable Learning Content and Tools</vt:lpstr>
      <vt:lpstr>TL;DR</vt:lpstr>
      <vt:lpstr>PowerPoint Presentation</vt:lpstr>
      <vt:lpstr>PowerPoint Presentation</vt:lpstr>
      <vt:lpstr>PowerPoint Presentation</vt:lpstr>
      <vt:lpstr>Open Educational Resources</vt:lpstr>
      <vt:lpstr>PowerPoint Presentation</vt:lpstr>
      <vt:lpstr>PowerPoint Presentation</vt:lpstr>
      <vt:lpstr>PowerPoint Presentation</vt:lpstr>
      <vt:lpstr>TL;DR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The World's Simplest MOOC Platform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88</cp:revision>
  <cp:lastPrinted>2017-02-22T21:44:30Z</cp:lastPrinted>
  <dcterms:created xsi:type="dcterms:W3CDTF">2017-01-26T19:03:28Z</dcterms:created>
  <dcterms:modified xsi:type="dcterms:W3CDTF">2017-10-16T20:58:41Z</dcterms:modified>
</cp:coreProperties>
</file>